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D"/>
    <a:srgbClr val="C7EAFB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55" autoAdjust="0"/>
    <p:restoredTop sz="9466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5A8A-51DB-4EC6-8070-DEA7346D0C1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BFAC-B7F0-456C-B741-D8FBD40C95E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F5F5-A515-4C9B-98A3-53E6EA5634A5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2582-17DA-43D6-BB60-54BFECE090F0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40B9A9C4-F50A-4A7E-9D60-6DB6D3B2D544}" type="datetime1">
              <a:rPr lang="en-US" smtClean="0"/>
              <a:pPr/>
              <a:t>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638800"/>
            <a:ext cx="7772400" cy="914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Our Lord’s Last Awful Week—</a:t>
            </a:r>
            <a:br>
              <a:rPr lang="en-US" sz="3600" dirty="0" smtClean="0"/>
            </a:br>
            <a:r>
              <a:rPr lang="en-US" sz="3600" dirty="0" smtClean="0"/>
              <a:t>but What a Week It Was for Us!</a:t>
            </a:r>
            <a:br>
              <a:rPr lang="en-US" sz="3600" dirty="0" smtClean="0"/>
            </a:br>
            <a:r>
              <a:rPr lang="en-US" sz="3600" dirty="0" smtClean="0"/>
              <a:t>Part 1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do you think is included in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thought that “the Lord’s Supper was given to commemorate the great deliverance wrought out as the result of the death of Christ”?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652, 653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was the highest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purpose for Christ’s mission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to earth, especially in terms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the great controversy?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662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amazing promise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did </a:t>
            </a:r>
            <a:r>
              <a:rPr lang="en-US" dirty="0" smtClean="0"/>
              <a:t>Christ validate in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His earthly life?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664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Can you describe in your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own words the breathtaking promises that become natural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for the believer of faith who walks in obedience?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668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Why was it essential that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Jesus should return to heaven?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669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what way does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Holy Spirit </a:t>
            </a:r>
            <a:r>
              <a:rPr lang="en-US" smtClean="0"/>
              <a:t>go head-to-head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mtClean="0"/>
              <a:t>with </a:t>
            </a:r>
            <a:r>
              <a:rPr lang="en-US" dirty="0" smtClean="0"/>
              <a:t>Satan?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</a:t>
            </a:r>
            <a:r>
              <a:rPr lang="en-US" sz="2400" dirty="0" smtClean="0"/>
              <a:t>671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is the grand truth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that Jesus taught with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vine illustration?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676, 677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what way was Jesus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showing the whole universe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that sin in any form separates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sinner from peace, joy, and the sense of God’s presence?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685, 686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did this last awful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week become the close of probation for so many who should have known better?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587, 590, 600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does one’s conception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God directly affect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one’s character?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604-606, 608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do you think was the significance of the voice from heaven, the third time in Christ’s ministry, and this time heard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by a multitude of people?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625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terms of the great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controversy, what was this endorsement from heaven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telling the whole universe?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625, 626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much more evidence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would the Jewish leaders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need to be convinced?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626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Even though abundant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signs foretell the soon return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Jesus, how will Satan so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delude the world that, unnoticed, probation will close for all?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636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profound lessons do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learn from Christ’s teaching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the last judgment?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637-641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two realities were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torturing Jesus as He walked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into the shadow of the cross?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643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480</Words>
  <Application>Microsoft Office PowerPoint</Application>
  <PresentationFormat>On-screen Show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Our Lord’s Last Awful Week— but What a Week It Was for Us! Part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41</cp:revision>
  <dcterms:created xsi:type="dcterms:W3CDTF">2012-01-02T16:47:39Z</dcterms:created>
  <dcterms:modified xsi:type="dcterms:W3CDTF">2012-01-05T15:08:32Z</dcterms:modified>
</cp:coreProperties>
</file>